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5203150" cy="36004500"/>
  <p:notesSz cx="6858000" cy="9144000"/>
  <p:defaultTextStyle>
    <a:defPPr>
      <a:defRPr lang="sr-Latn-CS"/>
    </a:defPPr>
    <a:lvl1pPr marL="0" algn="l" defTabSz="349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08" algn="l" defTabSz="349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415" algn="l" defTabSz="349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123" algn="l" defTabSz="349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4831" algn="l" defTabSz="349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539" algn="l" defTabSz="349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246" algn="l" defTabSz="349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0954" algn="l" defTabSz="349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89662" algn="l" defTabSz="349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DFD9"/>
    <a:srgbClr val="F08970"/>
    <a:srgbClr val="E7643A"/>
    <a:srgbClr val="CDA30B"/>
    <a:srgbClr val="DAAE0C"/>
    <a:srgbClr val="ECBE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1564" y="4"/>
      </p:cViewPr>
      <p:guideLst>
        <p:guide orient="horz" pos="11340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079C5-9E91-0244-B064-AB006CCA5E4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648EA-6D72-194E-952D-4FB6DD4D7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55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402B6-D3FD-4ACF-868F-4A83EAF86183}" type="datetimeFigureOut">
              <a:rPr lang="hr-HR" smtClean="0"/>
              <a:t>25.4.2023.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4576B-6AA6-400B-8A1F-6518B68958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7115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497415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1pPr>
    <a:lvl2pPr marL="1748708" algn="l" defTabSz="3497415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2pPr>
    <a:lvl3pPr marL="3497415" algn="l" defTabSz="3497415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3pPr>
    <a:lvl4pPr marL="5246123" algn="l" defTabSz="3497415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4pPr>
    <a:lvl5pPr marL="6994831" algn="l" defTabSz="3497415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5pPr>
    <a:lvl6pPr marL="8743539" algn="l" defTabSz="3497415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6pPr>
    <a:lvl7pPr marL="10492246" algn="l" defTabSz="3497415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7pPr>
    <a:lvl8pPr marL="12240954" algn="l" defTabSz="3497415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8pPr>
    <a:lvl9pPr marL="13989662" algn="l" defTabSz="3497415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8FFABD5-E35C-4DED-A7FA-9D0056D873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0047" y="2448337"/>
            <a:ext cx="3461004" cy="99212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D1575A6-7A1E-40A3-8D2E-4179DAEB235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17" y="61339"/>
            <a:ext cx="9793263" cy="5661730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5761038" y="8425186"/>
            <a:ext cx="9001125" cy="2642693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1800"/>
              </a:spcBef>
              <a:spcAft>
                <a:spcPts val="600"/>
              </a:spcAft>
              <a:buNone/>
              <a:defRPr sz="3600" b="0">
                <a:latin typeface="+mj-lt"/>
              </a:defRPr>
            </a:lvl1pPr>
            <a:lvl2pPr marL="0" indent="0" algn="just">
              <a:spcBef>
                <a:spcPts val="0"/>
              </a:spcBef>
              <a:buNone/>
              <a:defRPr sz="2400" baseline="0"/>
            </a:lvl2pPr>
            <a:lvl3pPr marL="0" indent="-360000">
              <a:spcBef>
                <a:spcPts val="0"/>
              </a:spcBef>
              <a:defRPr sz="2400">
                <a:latin typeface="+mn-lt"/>
              </a:defRPr>
            </a:lvl3pPr>
            <a:lvl4pPr marL="711200" indent="-349250">
              <a:spcBef>
                <a:spcPts val="0"/>
              </a:spcBef>
              <a:buFont typeface="Arial" pitchFamily="34" charset="0"/>
              <a:buChar char="•"/>
              <a:defRPr sz="2400">
                <a:latin typeface="+mn-lt"/>
              </a:defRPr>
            </a:lvl4pPr>
            <a:lvl5pPr marL="1079500" indent="-365125">
              <a:spcBef>
                <a:spcPts val="0"/>
              </a:spcBef>
              <a:buFont typeface="Arial" pitchFamily="34" charset="0"/>
              <a:buChar char="•"/>
              <a:defRPr sz="2400">
                <a:latin typeface="+mn-lt"/>
              </a:defRPr>
            </a:lvl5pPr>
            <a:lvl6pPr marL="1439863" indent="-360363">
              <a:spcBef>
                <a:spcPts val="0"/>
              </a:spcBef>
              <a:defRPr sz="2400">
                <a:latin typeface="+mn-lt"/>
              </a:defRPr>
            </a:lvl6pPr>
            <a:lvl7pPr marL="1798638" indent="-363538">
              <a:spcBef>
                <a:spcPts val="0"/>
              </a:spcBef>
              <a:defRPr sz="2400">
                <a:latin typeface="+mn-lt"/>
              </a:defRPr>
            </a:lvl7pPr>
            <a:lvl8pPr marL="2154238" indent="-363538">
              <a:spcBef>
                <a:spcPts val="0"/>
              </a:spcBef>
              <a:defRPr sz="2400">
                <a:latin typeface="+mn-lt"/>
              </a:defRPr>
            </a:lvl8pPr>
            <a:lvl9pPr marL="2519363" indent="-366713">
              <a:spcBef>
                <a:spcPts val="0"/>
              </a:spcBef>
              <a:defRPr sz="2400"/>
            </a:lvl9pPr>
          </a:lstStyle>
          <a:p>
            <a:pPr lvl="0"/>
            <a:r>
              <a:rPr lang="en-US" dirty="0"/>
              <a:t>Sadr</a:t>
            </a:r>
            <a:r>
              <a:rPr lang="hr-HR"/>
              <a:t>ž</a:t>
            </a:r>
            <a:r>
              <a:rPr lang="en-US"/>
              <a:t>aj</a:t>
            </a:r>
            <a:r>
              <a:rPr lang="hr-HR"/>
              <a:t>/Content</a:t>
            </a:r>
            <a:endParaRPr lang="hr-HR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5481895" y="8425186"/>
            <a:ext cx="9001125" cy="2642693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1800"/>
              </a:spcBef>
              <a:spcAft>
                <a:spcPts val="600"/>
              </a:spcAft>
              <a:buNone/>
              <a:defRPr sz="3600" b="0">
                <a:latin typeface="+mj-lt"/>
              </a:defRPr>
            </a:lvl1pPr>
            <a:lvl2pPr marL="0" indent="0" algn="just">
              <a:spcBef>
                <a:spcPts val="0"/>
              </a:spcBef>
              <a:buNone/>
              <a:defRPr sz="2400" baseline="0"/>
            </a:lvl2pPr>
            <a:lvl3pPr marL="0" indent="-360000">
              <a:spcBef>
                <a:spcPts val="0"/>
              </a:spcBef>
              <a:defRPr sz="2400">
                <a:latin typeface="+mn-lt"/>
              </a:defRPr>
            </a:lvl3pPr>
            <a:lvl4pPr marL="711200" indent="-349250">
              <a:spcBef>
                <a:spcPts val="0"/>
              </a:spcBef>
              <a:buFont typeface="Arial" pitchFamily="34" charset="0"/>
              <a:buChar char="•"/>
              <a:defRPr sz="2400">
                <a:latin typeface="+mn-lt"/>
              </a:defRPr>
            </a:lvl4pPr>
            <a:lvl5pPr marL="1079500" indent="-365125">
              <a:spcBef>
                <a:spcPts val="0"/>
              </a:spcBef>
              <a:buFont typeface="Arial" pitchFamily="34" charset="0"/>
              <a:buChar char="•"/>
              <a:defRPr sz="2400">
                <a:latin typeface="+mn-lt"/>
              </a:defRPr>
            </a:lvl5pPr>
            <a:lvl6pPr marL="1439863" indent="-360363">
              <a:spcBef>
                <a:spcPts val="0"/>
              </a:spcBef>
              <a:defRPr sz="2400">
                <a:latin typeface="+mn-lt"/>
              </a:defRPr>
            </a:lvl6pPr>
            <a:lvl7pPr marL="1798638" indent="-363538">
              <a:spcBef>
                <a:spcPts val="0"/>
              </a:spcBef>
              <a:defRPr sz="2400">
                <a:latin typeface="+mn-lt"/>
              </a:defRPr>
            </a:lvl7pPr>
            <a:lvl8pPr marL="2154238" indent="-363538">
              <a:spcBef>
                <a:spcPts val="0"/>
              </a:spcBef>
              <a:defRPr sz="2400">
                <a:latin typeface="+mn-lt"/>
              </a:defRPr>
            </a:lvl8pPr>
            <a:lvl9pPr marL="2519363" indent="-366713">
              <a:spcBef>
                <a:spcPts val="0"/>
              </a:spcBef>
              <a:defRPr sz="2400"/>
            </a:lvl9pPr>
          </a:lstStyle>
          <a:p>
            <a:pPr lvl="0"/>
            <a:r>
              <a:rPr lang="en-US" dirty="0" err="1"/>
              <a:t>Sadr</a:t>
            </a:r>
            <a:r>
              <a:rPr lang="hr-HR"/>
              <a:t>ž</a:t>
            </a:r>
            <a:r>
              <a:rPr lang="en-US"/>
              <a:t>aj</a:t>
            </a:r>
            <a:r>
              <a:rPr lang="hr-HR"/>
              <a:t>/Content</a:t>
            </a:r>
            <a:endParaRPr lang="hr-HR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725341" y="10009610"/>
            <a:ext cx="4320735" cy="5762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r">
              <a:spcBef>
                <a:spcPts val="0"/>
              </a:spcBef>
              <a:buNone/>
              <a:defRPr sz="4800" b="1"/>
            </a:lvl1pPr>
          </a:lstStyle>
          <a:p>
            <a:pPr lvl="0"/>
            <a:r>
              <a:rPr lang="hr-HR" dirty="0"/>
              <a:t>Autor 2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725341" y="11665670"/>
            <a:ext cx="4320735" cy="5762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r">
              <a:spcBef>
                <a:spcPts val="0"/>
              </a:spcBef>
              <a:buNone/>
              <a:defRPr sz="4800" b="1"/>
            </a:lvl1pPr>
          </a:lstStyle>
          <a:p>
            <a:pPr lvl="0"/>
            <a:r>
              <a:rPr lang="hr-HR" dirty="0"/>
              <a:t>Autor 3</a:t>
            </a:r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6" hasCustomPrompt="1"/>
          </p:nvPr>
        </p:nvSpPr>
        <p:spPr>
          <a:xfrm>
            <a:off x="725341" y="13321854"/>
            <a:ext cx="4320735" cy="5762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r">
              <a:spcBef>
                <a:spcPts val="0"/>
              </a:spcBef>
              <a:buNone/>
              <a:defRPr sz="4800" b="1"/>
            </a:lvl1pPr>
          </a:lstStyle>
          <a:p>
            <a:pPr lvl="0"/>
            <a:r>
              <a:rPr lang="hr-HR" dirty="0"/>
              <a:t>Autor 4</a:t>
            </a:r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725341" y="14977914"/>
            <a:ext cx="4320735" cy="5762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r">
              <a:spcBef>
                <a:spcPts val="0"/>
              </a:spcBef>
              <a:buNone/>
              <a:defRPr sz="4800" b="1"/>
            </a:lvl1pPr>
          </a:lstStyle>
          <a:p>
            <a:pPr lvl="0"/>
            <a:r>
              <a:rPr lang="hr-HR" dirty="0"/>
              <a:t>Autor 5</a:t>
            </a:r>
          </a:p>
        </p:txBody>
      </p:sp>
      <p:sp>
        <p:nvSpPr>
          <p:cNvPr id="21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720255" y="10843047"/>
            <a:ext cx="4320735" cy="3185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r">
              <a:lnSpc>
                <a:spcPts val="2000"/>
              </a:lnSpc>
              <a:spcBef>
                <a:spcPts val="0"/>
              </a:spcBef>
              <a:buNone/>
              <a:defRPr sz="2400" b="0" baseline="0"/>
            </a:lvl1pPr>
          </a:lstStyle>
          <a:p>
            <a:r>
              <a:rPr lang="hr-HR"/>
              <a:t>institution/ ustanova</a:t>
            </a:r>
            <a:endParaRPr lang="en-US"/>
          </a:p>
        </p:txBody>
      </p:sp>
      <p:sp>
        <p:nvSpPr>
          <p:cNvPr id="23" name="Text Placeholder 16"/>
          <p:cNvSpPr>
            <a:spLocks noGrp="1"/>
          </p:cNvSpPr>
          <p:nvPr>
            <p:ph type="body" sz="quarter" idx="20" hasCustomPrompt="1"/>
          </p:nvPr>
        </p:nvSpPr>
        <p:spPr>
          <a:xfrm>
            <a:off x="720255" y="12499107"/>
            <a:ext cx="4320735" cy="3185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r">
              <a:lnSpc>
                <a:spcPts val="2000"/>
              </a:lnSpc>
              <a:spcBef>
                <a:spcPts val="0"/>
              </a:spcBef>
              <a:buNone/>
              <a:defRPr sz="2400" b="0" baseline="0"/>
            </a:lvl1pPr>
          </a:lstStyle>
          <a:p>
            <a:r>
              <a:rPr lang="hr-HR"/>
              <a:t>institution/ ustanova</a:t>
            </a:r>
            <a:endParaRPr lang="en-US"/>
          </a:p>
        </p:txBody>
      </p:sp>
      <p:sp>
        <p:nvSpPr>
          <p:cNvPr id="25" name="Text Placeholder 16"/>
          <p:cNvSpPr>
            <a:spLocks noGrp="1"/>
          </p:cNvSpPr>
          <p:nvPr>
            <p:ph type="body" sz="quarter" idx="22" hasCustomPrompt="1"/>
          </p:nvPr>
        </p:nvSpPr>
        <p:spPr>
          <a:xfrm>
            <a:off x="720255" y="14155291"/>
            <a:ext cx="4320735" cy="3185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r">
              <a:lnSpc>
                <a:spcPts val="2000"/>
              </a:lnSpc>
              <a:spcBef>
                <a:spcPts val="0"/>
              </a:spcBef>
              <a:buNone/>
              <a:defRPr sz="2400" b="0" baseline="0"/>
            </a:lvl1pPr>
          </a:lstStyle>
          <a:p>
            <a:r>
              <a:rPr lang="hr-HR"/>
              <a:t>institution/ ustanova</a:t>
            </a:r>
            <a:endParaRPr lang="en-US"/>
          </a:p>
        </p:txBody>
      </p:sp>
      <p:sp>
        <p:nvSpPr>
          <p:cNvPr id="27" name="Text Placeholder 16"/>
          <p:cNvSpPr>
            <a:spLocks noGrp="1"/>
          </p:cNvSpPr>
          <p:nvPr>
            <p:ph type="body" sz="quarter" idx="24" hasCustomPrompt="1"/>
          </p:nvPr>
        </p:nvSpPr>
        <p:spPr>
          <a:xfrm>
            <a:off x="720255" y="15811475"/>
            <a:ext cx="4320735" cy="3185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r">
              <a:lnSpc>
                <a:spcPts val="2000"/>
              </a:lnSpc>
              <a:spcBef>
                <a:spcPts val="0"/>
              </a:spcBef>
              <a:buNone/>
              <a:defRPr sz="2400" b="0" baseline="0"/>
            </a:lvl1pPr>
          </a:lstStyle>
          <a:p>
            <a:r>
              <a:rPr lang="hr-HR"/>
              <a:t>institution/ ustanova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9" hasCustomPrompt="1"/>
          </p:nvPr>
        </p:nvSpPr>
        <p:spPr>
          <a:xfrm>
            <a:off x="5761038" y="3816674"/>
            <a:ext cx="18721387" cy="2016125"/>
          </a:xfrm>
          <a:prstGeom prst="rect">
            <a:avLst/>
          </a:prstGeom>
        </p:spPr>
        <p:txBody>
          <a:bodyPr vert="horz"/>
          <a:lstStyle>
            <a:lvl1pPr marL="0" marR="0" indent="0" algn="l" defTabSz="3497415" rtl="0" eaLnBrk="1" fontAlgn="auto" latinLnBrk="0" hangingPunct="1">
              <a:lnSpc>
                <a:spcPts val="48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baseline="0">
                <a:solidFill>
                  <a:srgbClr val="E764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r" defTabSz="349741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x-none"/>
              <a:t>Naslov</a:t>
            </a:r>
          </a:p>
        </p:txBody>
      </p:sp>
      <p:sp>
        <p:nvSpPr>
          <p:cNvPr id="28" name="Content Placeholder 8"/>
          <p:cNvSpPr>
            <a:spLocks noGrp="1"/>
          </p:cNvSpPr>
          <p:nvPr>
            <p:ph sz="quarter" idx="30" hasCustomPrompt="1"/>
          </p:nvPr>
        </p:nvSpPr>
        <p:spPr>
          <a:xfrm>
            <a:off x="5761038" y="6048922"/>
            <a:ext cx="18721387" cy="2016125"/>
          </a:xfrm>
          <a:prstGeom prst="rect">
            <a:avLst/>
          </a:prstGeom>
        </p:spPr>
        <p:txBody>
          <a:bodyPr vert="horz"/>
          <a:lstStyle>
            <a:lvl1pPr marL="0" marR="0" indent="0" algn="l" defTabSz="3497415" rtl="0" eaLnBrk="1" fontAlgn="auto" latinLnBrk="0" hangingPunct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baseline="0">
                <a:solidFill>
                  <a:srgbClr val="F0897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r" defTabSz="349741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/>
              <a:t>Title</a:t>
            </a:r>
          </a:p>
          <a:p>
            <a:pPr lvl="0"/>
            <a:endParaRPr lang="x-none" dirty="0"/>
          </a:p>
        </p:txBody>
      </p:sp>
      <p:sp>
        <p:nvSpPr>
          <p:cNvPr id="31" name="Text Placeholder 16"/>
          <p:cNvSpPr>
            <a:spLocks noGrp="1"/>
          </p:cNvSpPr>
          <p:nvPr>
            <p:ph type="body" sz="quarter" idx="31" hasCustomPrompt="1"/>
          </p:nvPr>
        </p:nvSpPr>
        <p:spPr>
          <a:xfrm>
            <a:off x="720130" y="8425186"/>
            <a:ext cx="4320735" cy="5762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r">
              <a:spcBef>
                <a:spcPts val="0"/>
              </a:spcBef>
              <a:buNone/>
              <a:defRPr sz="4800" b="1"/>
            </a:lvl1pPr>
          </a:lstStyle>
          <a:p>
            <a:pPr lvl="0"/>
            <a:r>
              <a:rPr lang="hr-HR" dirty="0"/>
              <a:t>Autor 1</a:t>
            </a:r>
          </a:p>
        </p:txBody>
      </p:sp>
      <p:sp>
        <p:nvSpPr>
          <p:cNvPr id="33" name="Text Placeholder 16"/>
          <p:cNvSpPr>
            <a:spLocks noGrp="1"/>
          </p:cNvSpPr>
          <p:nvPr>
            <p:ph type="body" sz="quarter" idx="32" hasCustomPrompt="1"/>
          </p:nvPr>
        </p:nvSpPr>
        <p:spPr>
          <a:xfrm>
            <a:off x="715044" y="9289282"/>
            <a:ext cx="4320735" cy="3185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r">
              <a:lnSpc>
                <a:spcPts val="2000"/>
              </a:lnSpc>
              <a:spcBef>
                <a:spcPts val="0"/>
              </a:spcBef>
              <a:buNone/>
              <a:defRPr sz="2400" b="0" baseline="0"/>
            </a:lvl1pPr>
          </a:lstStyle>
          <a:p>
            <a:r>
              <a:rPr lang="hr-HR"/>
              <a:t>institution/ ustanova</a:t>
            </a:r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E34F01-E90B-4DDE-B7F9-11AC8AD8DD0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0727" y="2197725"/>
            <a:ext cx="1378098" cy="11024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601B79B-4A28-4D2E-A515-BBF7636A04B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457" b="-2741"/>
          <a:stretch/>
        </p:blipFill>
        <p:spPr>
          <a:xfrm>
            <a:off x="20450447" y="2448337"/>
            <a:ext cx="2210244" cy="85186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69A7A58-413C-48A3-9BA7-18864B9C1D5D}"/>
              </a:ext>
            </a:extLst>
          </p:cNvPr>
          <p:cNvSpPr/>
          <p:nvPr userDrawn="1"/>
        </p:nvSpPr>
        <p:spPr>
          <a:xfrm>
            <a:off x="13989212" y="1958526"/>
            <a:ext cx="64612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hr-HR" sz="2800" b="1">
                <a:solidFill>
                  <a:schemeClr val="bg1">
                    <a:lumMod val="65000"/>
                  </a:schemeClr>
                </a:solidFill>
              </a:rPr>
              <a:t> Geotehnika u epicentru – Petrinja 2020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B1989C-01E3-461A-A7D7-D5A91D98726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3425" y="75123"/>
            <a:ext cx="16575024" cy="17907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3497415" rtl="0" eaLnBrk="1" latinLnBrk="0" hangingPunct="1">
        <a:spcBef>
          <a:spcPct val="0"/>
        </a:spcBef>
        <a:buNone/>
        <a:defRPr sz="16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31" indent="-1311531" algn="l" defTabSz="3497415" rtl="0" eaLnBrk="1" latinLnBrk="0" hangingPunct="1">
        <a:spcBef>
          <a:spcPct val="20000"/>
        </a:spcBef>
        <a:buFont typeface="Arial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650" indent="-1092942" algn="l" defTabSz="3497415" rtl="0" eaLnBrk="1" latinLnBrk="0" hangingPunct="1">
        <a:spcBef>
          <a:spcPct val="20000"/>
        </a:spcBef>
        <a:buFont typeface="Arial" pitchFamily="34" charset="0"/>
        <a:buChar char="–"/>
        <a:defRPr sz="108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769" indent="-874354" algn="l" defTabSz="3497415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477" indent="-874354" algn="l" defTabSz="3497415" rtl="0" eaLnBrk="1" latinLnBrk="0" hangingPunct="1">
        <a:spcBef>
          <a:spcPct val="20000"/>
        </a:spcBef>
        <a:buFont typeface="Arial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185" indent="-874354" algn="l" defTabSz="3497415" rtl="0" eaLnBrk="1" latinLnBrk="0" hangingPunct="1">
        <a:spcBef>
          <a:spcPct val="20000"/>
        </a:spcBef>
        <a:buFont typeface="Arial" pitchFamily="34" charset="0"/>
        <a:buChar char="»"/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617892" indent="-874354" algn="l" defTabSz="3497415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6600" indent="-874354" algn="l" defTabSz="3497415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308" indent="-874354" algn="l" defTabSz="3497415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015" indent="-874354" algn="l" defTabSz="3497415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349741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08" algn="l" defTabSz="349741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415" algn="l" defTabSz="349741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123" algn="l" defTabSz="349741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4831" algn="l" defTabSz="349741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539" algn="l" defTabSz="349741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246" algn="l" defTabSz="349741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0954" algn="l" defTabSz="349741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89662" algn="l" defTabSz="3497415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 Placeholder 8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9" name="Text Placeholder 8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0" name="Text Placeholder 8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1" name="Text Placeholder 90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Text Placeholder 9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3" name="Text Placeholder 9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4" name="Text Placeholder 9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5" name="Text Placeholder 94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6" name="Text Placeholder 95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7" name="Text Placeholder 9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1" name="Content Placeholder 100"/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2" name="Content Placeholder 101"/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3" name="Text Placeholder 102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" name="Text Placeholder 103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5500" b="1" dirty="0" smtClean="0">
            <a:latin typeface="Arial Narrow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Matej Korlaet</dc:creator>
  <cp:lastModifiedBy>Sonja Zlatović (szlatovic)</cp:lastModifiedBy>
  <cp:revision>24</cp:revision>
  <dcterms:created xsi:type="dcterms:W3CDTF">2013-09-27T09:56:43Z</dcterms:created>
  <dcterms:modified xsi:type="dcterms:W3CDTF">2023-04-24T22:39:20Z</dcterms:modified>
</cp:coreProperties>
</file>